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19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0.9485849547147692,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13" y="1935622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0.783267289885873,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0.601401664310798,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0.5757127632280669, n_datos: 5</a:t>
            </a:r>
          </a:p>
        </p:txBody>
      </p:sp>
      <p:pic>
        <p:nvPicPr>
          <p:cNvPr id="3" name="Picture 2" descr="diff_grafica_Pyrimidine nucleosides _CHEMONTID_0000480__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0.5357971018260389, n_datos: 5</a:t>
            </a:r>
          </a:p>
        </p:txBody>
      </p:sp>
      <p:pic>
        <p:nvPicPr>
          <p:cNvPr id="3" name="Picture 2" descr="diff_grafica_Pyrimidine nucleosides _CHEMONTID_0000480__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0.5345304542016722,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0.5267593349341815,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0.526166398934595,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0.5250870832444727,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0.5191078310155435,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0.518267770475064,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0.51742157837959,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0.7828013994774877,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0.5170760460954889,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0.5034453523780962, n_datos: 5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0.5021116703189243, n_datos: 6</a:t>
            </a:r>
          </a:p>
        </p:txBody>
      </p:sp>
      <p:pic>
        <p:nvPicPr>
          <p:cNvPr id="3" name="Picture 2" descr="diff_grafica_Pyrimidine nucleosides _CHEMONTID_0000480__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0.9699730002825578, n_datos: 5</a:t>
            </a:r>
          </a:p>
        </p:txBody>
      </p:sp>
      <p:pic>
        <p:nvPicPr>
          <p:cNvPr id="3" name="Picture 2" descr="diff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0.9591055459803722, n_datos: 6</a:t>
            </a:r>
          </a:p>
        </p:txBody>
      </p:sp>
      <p:pic>
        <p:nvPicPr>
          <p:cNvPr id="3" name="Picture 2" descr="diff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0.9302290681379324, n_datos: 5</a:t>
            </a:r>
          </a:p>
        </p:txBody>
      </p:sp>
      <p:pic>
        <p:nvPicPr>
          <p:cNvPr id="3" name="Picture 2" descr="diff_grafica_Purine nucleosides _CHEMONTID_0000479__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0.9283874749843338, n_datos: 9</a:t>
            </a:r>
          </a:p>
        </p:txBody>
      </p:sp>
      <p:pic>
        <p:nvPicPr>
          <p:cNvPr id="3" name="Picture 2" descr="diff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0.8680530396348091, n_datos: 9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0.8680530396348091, n_datos: 8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0.7780291573407536,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0.8067159335943224, n_datos: 5</a:t>
            </a:r>
          </a:p>
        </p:txBody>
      </p:sp>
      <p:pic>
        <p:nvPicPr>
          <p:cNvPr id="3" name="Picture 2" descr="diff_grafica_Purine nucleosides _CHEMONTID_0000479_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0.7724117148507393, n_datos: 6</a:t>
            </a:r>
          </a:p>
        </p:txBody>
      </p:sp>
      <p:pic>
        <p:nvPicPr>
          <p:cNvPr id="3" name="Picture 2" descr="diff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0.762183697641865,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0.7430729359496481,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0.7181186284785817, n_datos: 6</a:t>
            </a:r>
          </a:p>
        </p:txBody>
      </p:sp>
      <p:pic>
        <p:nvPicPr>
          <p:cNvPr id="3" name="Picture 2" descr="diff_grafica_Purine nucleosides _CHEMONTID_0000479__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0.59403984710618, n_datos: 6</a:t>
            </a:r>
          </a:p>
        </p:txBody>
      </p:sp>
      <p:pic>
        <p:nvPicPr>
          <p:cNvPr id="3" name="Picture 2" descr="diff_grafica_Purine nucleosides _CHEMONTID_0000479__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0.5742094000158517, n_datos: 7</a:t>
            </a:r>
          </a:p>
        </p:txBody>
      </p:sp>
      <p:pic>
        <p:nvPicPr>
          <p:cNvPr id="3" name="Picture 2" descr="diff_grafica_Purine nucleosides _CHEMONTID_0000479__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0.5722132943754564, n_datos: 7</a:t>
            </a:r>
          </a:p>
        </p:txBody>
      </p:sp>
      <p:pic>
        <p:nvPicPr>
          <p:cNvPr id="3" name="Picture 2" descr="diff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0.543845155352046,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0.4528746928746929, n_datos: 7</a:t>
            </a:r>
          </a:p>
        </p:txBody>
      </p:sp>
      <p:pic>
        <p:nvPicPr>
          <p:cNvPr id="3" name="Picture 2" descr="diff_grafica_Purine nucleosides _CHEMONTID_0000479__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0.77380073800738,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0.4478551452829891,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0.4418763587698041,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0.4369843527738266,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0.4351899722303172,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0.4341394023049711,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0.4312256445707101,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0.4222335543090258, n_datos: 7</a:t>
            </a:r>
          </a:p>
        </p:txBody>
      </p:sp>
      <p:pic>
        <p:nvPicPr>
          <p:cNvPr id="3" name="Picture 2" descr="diff_grafica_Purine nucleosides _CHEMONTID_0000479__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0.4220892651454508,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0.4185017229338343,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0.4151351351351351,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0.7667430086788815,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0.4123858954854942,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0.4076195600591636,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0.4061580567909681,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0.4053385619750005, n_datos: 7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0.4046657188807066,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0.4046573991237575, n_datos: 7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0.4036036033001423, n_datos: 6</a:t>
            </a:r>
          </a:p>
        </p:txBody>
      </p:sp>
      <p:pic>
        <p:nvPicPr>
          <p:cNvPr id="3" name="Picture 2" descr="diff_grafica_Purine nucleosides _CHEMONTID_0000479__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0.3441251778093883, n_datos: 8</a:t>
            </a:r>
          </a:p>
        </p:txBody>
      </p:sp>
      <p:pic>
        <p:nvPicPr>
          <p:cNvPr id="3" name="Picture 2" descr="diff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0.3163409563409564, n_datos: 5</a:t>
            </a:r>
          </a:p>
        </p:txBody>
      </p:sp>
      <p:pic>
        <p:nvPicPr>
          <p:cNvPr id="3" name="Picture 2" descr="diff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0.3141977420458434, n_datos: 7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0.7615619590673047,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0.3055673970500468,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0.2748038360941587,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0.2460527396697608,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0.2112741312741312, n_datos: 5</a:t>
            </a:r>
          </a:p>
        </p:txBody>
      </p:sp>
      <p:pic>
        <p:nvPicPr>
          <p:cNvPr id="3" name="Picture 2" descr="diff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0.1627564434462927, n_datos: 6</a:t>
            </a:r>
          </a:p>
        </p:txBody>
      </p:sp>
      <p:pic>
        <p:nvPicPr>
          <p:cNvPr id="3" name="Picture 2" descr="diff_grafica_Purine nucleosides _CHEMONTID_0000479__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0.0810810810810811,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0.0646989700698141, n_datos: 5</a:t>
            </a:r>
          </a:p>
        </p:txBody>
      </p:sp>
      <p:pic>
        <p:nvPicPr>
          <p:cNvPr id="3" name="Picture 2" descr="diff_grafica_Purine nucleosides _CHEMONTID_0000479__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diff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diff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0.8913293840142608,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0.7434536105128994,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0.8721032179355291,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0.8705914743266187,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0.8584809603177297,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0.8515532352754273, n_datos: 5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0.7927971965855594,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0.7919373808152358, n_datos: 7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0.7894375915585657,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0.7868599209736054,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0.7793579211174294,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0.6314990020620376,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0.7204431098847589,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0.6240696020377783,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0.6170886676149835,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0.5542756955241656,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0.5313194080507099,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0.4694167852062588, n_datos: 5</a:t>
            </a:r>
          </a:p>
        </p:txBody>
      </p:sp>
      <p:pic>
        <p:nvPicPr>
          <p:cNvPr id="3" name="Picture 2" descr="diff_grafica_Pyrimidine nucleotides _CHEMONTID_0001509__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0.4608029081713292,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0.456181138693872, n_datos: 9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0.4475952481642383, n_datos: 7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0.4393578724329459, n_datos: 8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0.4045826627220253, n_datos: 9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0.715207390658729,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0.3813148871155589, n_datos: 8</a:t>
            </a:r>
          </a:p>
        </p:txBody>
      </p:sp>
      <p:pic>
        <p:nvPicPr>
          <p:cNvPr id="3" name="Picture 2" descr="diff_grafica_Pyrimidine nucleotides _CHEMONTID_0001509__1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0.3577052968907163, n_datos: 6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0.3461196290565773, n_datos: 5</a:t>
            </a:r>
          </a:p>
        </p:txBody>
      </p:sp>
      <p:pic>
        <p:nvPicPr>
          <p:cNvPr id="3" name="Picture 2" descr="diff_grafica_Pyrimidine nucleotides _CHEMONTID_0001509__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0.3169749440092411, n_datos: 6</a:t>
            </a:r>
          </a:p>
        </p:txBody>
      </p:sp>
      <p:pic>
        <p:nvPicPr>
          <p:cNvPr id="3" name="Picture 2" descr="diff_grafica_Pyrimidine nucleotides _CHEMONTID_0001509__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0.3098572919758077, n_datos: 5</a:t>
            </a:r>
          </a:p>
        </p:txBody>
      </p:sp>
      <p:pic>
        <p:nvPicPr>
          <p:cNvPr id="3" name="Picture 2" descr="diff_grafica_Pyrimidine nucleotides _CHEMONTID_0001509__1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0.3096169174267646,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0.3056474697674471, n_datos: 5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0.2778553320120693, n_datos: 5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0.2712395548153286, n_datos: 9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0.2684790053211106, n_datos: 5</a:t>
            </a:r>
          </a:p>
        </p:txBody>
      </p:sp>
      <p:pic>
        <p:nvPicPr>
          <p:cNvPr id="3" name="Picture 2" descr="diff_grafica_Pyrimidine nucleotides _CHEMONTID_0001509__1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0.6931532211676732, n_datos: 7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0.2460045184503389, n_datos: 7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0.2378363580197815, n_datos: 7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0.2135906308834898, n_datos: 5</a:t>
            </a:r>
          </a:p>
        </p:txBody>
      </p:sp>
      <p:pic>
        <p:nvPicPr>
          <p:cNvPr id="3" name="Picture 2" descr="diff_grafica_Pyrimidine nucleotides _CHEMONTID_0001509__1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0.1467200370992586, n_datos: 9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0.1425497639766892, n_datos: 7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0.1314750307705137, n_datos: 6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0.1194879089615931, n_datos: 5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0.1064880670143827, n_datos: 6</a:t>
            </a:r>
          </a:p>
        </p:txBody>
      </p:sp>
      <p:pic>
        <p:nvPicPr>
          <p:cNvPr id="3" name="Picture 2" descr="diff_grafica_Pyrimidine nucleotides _CHEMONTID_0001509__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0.0632539118065434, n_datos: 6</a:t>
            </a:r>
          </a:p>
        </p:txBody>
      </p:sp>
      <p:pic>
        <p:nvPicPr>
          <p:cNvPr id="3" name="Picture 2" descr="diff_grafica_Pyrimidine nucleotides _CHEMONTID_0001509__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0.0555206749399125,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0.9354299096687856,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0.6924519906323184, n_datos: 7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0.0471692108922769,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0.0466797006090443,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0.043084827113865,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0.0385768091825689, n_datos: 7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0.0020573723144102,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0.9967512818220816, n_datos: 7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0.9877366666933536, n_datos: 8</a:t>
            </a:r>
          </a:p>
        </p:txBody>
      </p:sp>
      <p:pic>
        <p:nvPicPr>
          <p:cNvPr id="3" name="Picture 2" descr="diff_grafica_Steroids and steroid derivatives _CHEMONTID_0000258__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0.958511454755712, n_datos: 6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0.9229685658831916, n_datos: 6</a:t>
            </a:r>
          </a:p>
        </p:txBody>
      </p:sp>
      <p:pic>
        <p:nvPicPr>
          <p:cNvPr id="3" name="Picture 2" descr="diff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5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0.6907101996939597, n_datos: 5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7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0.8884806772193298, n_datos: 5</a:t>
            </a:r>
          </a:p>
        </p:txBody>
      </p:sp>
      <p:pic>
        <p:nvPicPr>
          <p:cNvPr id="3" name="Picture 2" descr="diff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0.7117797535291889, n_datos: 5</a:t>
            </a:r>
          </a:p>
        </p:txBody>
      </p:sp>
      <p:pic>
        <p:nvPicPr>
          <p:cNvPr id="3" name="Picture 2" descr="diff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Phenomenex Kinetex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0.7103217804132254, n_datos: 5</a:t>
            </a:r>
          </a:p>
        </p:txBody>
      </p:sp>
      <p:pic>
        <p:nvPicPr>
          <p:cNvPr id="3" name="Picture 2" descr="diff_grafica_Steroids and steroid derivatives _CHEMONTID_0000258__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0.703266156367563, n_datos: 5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0.7004060842401559, n_datos: 5</a:t>
            </a:r>
          </a:p>
        </p:txBody>
      </p:sp>
      <p:pic>
        <p:nvPicPr>
          <p:cNvPr id="3" name="Picture 2" descr="diff_grafica_Steroids and steroid derivatives _CHEMONTID_0000258__2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0.6582274221537767, n_datos: 5</a:t>
            </a:r>
          </a:p>
        </p:txBody>
      </p:sp>
      <p:pic>
        <p:nvPicPr>
          <p:cNvPr id="3" name="Picture 2" descr="diff_grafica_Steroids and steroid derivatives _CHEMONTID_0000258__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0.4596428986919,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0.4593161269909694,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0.4546982975899016,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0.6844269703543021,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0.4529393872713856,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0.4519358635684576,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0.4458384228240301, n_datos: 6</a:t>
            </a:r>
          </a:p>
        </p:txBody>
      </p:sp>
      <p:pic>
        <p:nvPicPr>
          <p:cNvPr id="3" name="Picture 2" descr="diff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0.4454327310134441,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0.4451138746586171,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0.4437004765563023,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0.4401204728758042,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0.4375606527492963,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0.4358829136849156,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0.4309038543543814,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0.6808211900425015,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0.430401259020548, n_datos: 6</a:t>
            </a:r>
          </a:p>
        </p:txBody>
      </p:sp>
      <p:pic>
        <p:nvPicPr>
          <p:cNvPr id="3" name="Picture 2" descr="diff_grafica_Steroids and steroid derivatives _CHEMONTID_0000258__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0.4299732971033781,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0.4284028129356701, n_datos: 6</a:t>
            </a:r>
          </a:p>
        </p:txBody>
      </p:sp>
      <p:pic>
        <p:nvPicPr>
          <p:cNvPr id="3" name="Picture 2" descr="diff_grafica_Steroids and steroid derivatives _CHEMONTID_0000258__2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0.4236043891872882, n_datos: 5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0.4230324794936773,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0.4229461079576613,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0.4157874702412131,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0.3949896122489025,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0.3911806889175195, n_datos: 5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0.3867348333119442,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0.6531278997834826,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0.384521421158941,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0.3796110177410895,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0.3757300948583691,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0.3739473395715065, n_datos: 6</a:t>
            </a:r>
          </a:p>
        </p:txBody>
      </p:sp>
      <p:pic>
        <p:nvPicPr>
          <p:cNvPr id="3" name="Picture 2" descr="diff_grafica_Steroids and steroid derivatives _CHEMONTID_0000258__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0.3698912944993118,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0.3690934572742131, n_datos: 6</a:t>
            </a:r>
          </a:p>
        </p:txBody>
      </p:sp>
      <p:pic>
        <p:nvPicPr>
          <p:cNvPr id="3" name="Picture 2" descr="diff_grafica_Steroids and steroid derivatives _CHEMONTID_0000258__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0.3430454425084981, n_datos: 5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0.2669917666200525, n_datos: 6</a:t>
            </a:r>
          </a:p>
        </p:txBody>
      </p:sp>
      <p:pic>
        <p:nvPicPr>
          <p:cNvPr id="3" name="Picture 2" descr="diff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0.918434067637366, n_datos: 9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0.9173718380830812,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0.6510418943533698,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0.8800923329011897,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0.8687667571677264, n_datos: 7</a:t>
            </a:r>
          </a:p>
        </p:txBody>
      </p:sp>
      <p:pic>
        <p:nvPicPr>
          <p:cNvPr id="3" name="Picture 2" descr="diff_grafica_Fatty Acyls _CHEMONTID_0003909__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0.8651484141886331,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0.864415893826452, n_datos: 6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0.8637902742414839, n_datos: 6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0.8624862355054098,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0.8616842814434295, n_datos: 5</a:t>
            </a:r>
          </a:p>
        </p:txBody>
      </p:sp>
      <p:pic>
        <p:nvPicPr>
          <p:cNvPr id="3" name="Picture 2" descr="diff_grafica_Fatty Acyls _CHEMONTID_0003909__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0.8613768829454226,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0.8595464047164656,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0.8557219686771784,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0.6479052490196313,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0.8556367200093186,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0.8542444327792359,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0.8541355322822868,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0.8537687934086898,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0.8522713330223861, n_datos: 5</a:t>
            </a:r>
          </a:p>
        </p:txBody>
      </p:sp>
      <p:pic>
        <p:nvPicPr>
          <p:cNvPr id="3" name="Picture 2" descr="diff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0.8521391099458507,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0.8514600852201138,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0.848632122408258,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0.8481641166715156, n_datos: 5</a:t>
            </a:r>
          </a:p>
        </p:txBody>
      </p:sp>
      <p:pic>
        <p:nvPicPr>
          <p:cNvPr id="3" name="Picture 2" descr="diff_grafica_Fatty Acyls _CHEMONTID_0003909__2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Polar-RP</a:t>
            </a:r>
            <a:br/>
            <a:r>
              <a:t>    USP Code: column.usp.code_L11  |  Longitud: 100.0 mm</a:t>
            </a:r>
            <a:br/>
            <a:r>
              <a:t>    Tamaño Partícula: 100.0 µm  |  Temp: 40.0°C</a:t>
            </a:r>
            <a:br/>
            <a:r>
              <a:t>    Flujo: 0.4 mL/min  |  T0: 0.125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0.8456925738427774, n_datos: 5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0.6312804528936821,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0.8429493336994146, n_datos: 5</a:t>
            </a:r>
          </a:p>
        </p:txBody>
      </p:sp>
      <p:pic>
        <p:nvPicPr>
          <p:cNvPr id="3" name="Picture 2" descr="diff_grafica_Fatty Acyls _CHEMONTID_0003909__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0.8415464920817484, n_datos: 5</a:t>
            </a:r>
          </a:p>
        </p:txBody>
      </p:sp>
      <p:pic>
        <p:nvPicPr>
          <p:cNvPr id="3" name="Picture 2" descr="diff_grafica_Fatty Acyls _CHEMONTID_0003909__2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Supelco Ascentis Express C18</a:t>
            </a:r>
            <a:br/>
            <a:r>
              <a:t>    USP Code: column.usp.code_L1  |  Longitud: 150.0 mm</a:t>
            </a:r>
            <a:br/>
            <a:r>
              <a:t>    Tamaño Partícula: 2.7 µm  |  Temp: 55.0°C</a:t>
            </a:r>
            <a:br/>
            <a:r>
              <a:t>    Flujo: 0.26 mL/min  |  T0: 1.2721153846153843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0.8401525631189165, n_datos: 5</a:t>
            </a:r>
          </a:p>
        </p:txBody>
      </p:sp>
      <p:pic>
        <p:nvPicPr>
          <p:cNvPr id="3" name="Picture 2" descr="diff_grafica_Fatty Acyls _CHEMONTID_0003909__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0.8315687069728529, n_datos: 7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0.8138224146651979, n_datos: 8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0.8133825427175, n_datos: 9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0.8007894741131806, n_datos: 7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0.799926408354183, n_datos: 5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0.7983002103177947, n_datos: 6</a:t>
            </a:r>
          </a:p>
        </p:txBody>
      </p:sp>
      <p:pic>
        <p:nvPicPr>
          <p:cNvPr id="3" name="Picture 2" descr="diff_grafica_Fatty Acyls _CHEMONTID_0003909__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0.7772249991408358, n_datos: 6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0.6250372578241429, n_datos: 6</a:t>
            </a:r>
          </a:p>
        </p:txBody>
      </p:sp>
      <p:pic>
        <p:nvPicPr>
          <p:cNvPr id="3" name="Picture 2" descr="diff_grafica_Purine nucleotides _CHEMONTID_0001506_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0.3236100234925606, n_datos: 7</a:t>
            </a:r>
          </a:p>
        </p:txBody>
      </p:sp>
      <p:pic>
        <p:nvPicPr>
          <p:cNvPr id="3" name="Picture 2" descr="diff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0.2807815689705454, n_datos: 8</a:t>
            </a:r>
          </a:p>
        </p:txBody>
      </p:sp>
      <p:pic>
        <p:nvPicPr>
          <p:cNvPr id="3" name="Picture 2" descr="diff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0.9691764306002392, n_datos: 9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0.9675829850375716,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0.9667871900856332, n_datos: 8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0.9601781076504208,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0.959690476190323,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0.9471801242213428, n_datos: 8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0.9223222654022556, n_datos: 5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0.622084683568433,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0.9145845981797438, n_datos: 5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0.894497995664406, n_datos: 5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0.8850147210920685,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0.8762404699780743,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0.8733656902694938,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0.8727652174279752, n_datos: 6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0.8719654774815667,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0.8709416691377725, n_datos: 5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0.869208561509891, n_datos: 8</a:t>
            </a:r>
          </a:p>
        </p:txBody>
      </p:sp>
      <p:pic>
        <p:nvPicPr>
          <p:cNvPr id="3" name="Picture 2" descr="diff_grafica_Hydroxy acids and derivatives _CHEMONTID_0000472__2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0.8658558287914666,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0.9075578700297258,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0.4818100640192558, n_datos: 6</a:t>
            </a:r>
          </a:p>
        </p:txBody>
      </p:sp>
      <p:pic>
        <p:nvPicPr>
          <p:cNvPr id="3" name="Picture 2" descr="diff_grafica_Purine nucleotides _CHEMONTID_0001506_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0.85996262955881, n_datos: 9</a:t>
            </a:r>
          </a:p>
        </p:txBody>
      </p:sp>
      <p:pic>
        <p:nvPicPr>
          <p:cNvPr id="3" name="Picture 2" descr="diff_grafica_Hydroxy acids and derivatives _CHEMONTID_0000472__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0.8519518289103997, n_datos: 7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0.8450420168422286,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0.8438672439027004, n_datos: 8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0.8420085886411617,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0.8386711054890718,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0.8365683342280328,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0.8359119031285251,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0.8328028526804347,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0.8317871513451773, n_datos: 5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0.4773050966589508,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0.8296598886503239,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0.8294874259406431, n_datos: 8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0.8290909091257448,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0.8252894470801019,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0.7793023134238537, n_datos: 9</a:t>
            </a:r>
          </a:p>
        </p:txBody>
      </p:sp>
      <p:pic>
        <p:nvPicPr>
          <p:cNvPr id="3" name="Picture 2" descr="diff_grafica_Hydroxy acids and derivatives _CHEMONTID_0000472__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0.6391122665860749, n_datos: 9</a:t>
            </a:r>
          </a:p>
        </p:txBody>
      </p:sp>
      <p:pic>
        <p:nvPicPr>
          <p:cNvPr id="3" name="Picture 2" descr="diff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0.5921821599701994, n_datos: 5</a:t>
            </a:r>
          </a:p>
        </p:txBody>
      </p:sp>
      <p:pic>
        <p:nvPicPr>
          <p:cNvPr id="3" name="Picture 2" descr="diff_grafica_Hydroxy acids and derivatives _CHEMONTID_0000472__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0.4639635742938255, n_datos: 5</a:t>
            </a:r>
          </a:p>
        </p:txBody>
      </p:sp>
      <p:pic>
        <p:nvPicPr>
          <p:cNvPr id="3" name="Picture 2" descr="diff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0.992662790483652, n_datos: 9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0.4683038556422091,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0.951335074690144, n_datos: 6</a:t>
            </a:r>
          </a:p>
        </p:txBody>
      </p:sp>
      <p:pic>
        <p:nvPicPr>
          <p:cNvPr id="3" name="Picture 2" descr="diff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0.9161408887718178, n_datos: 6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0.9138066126798036, n_datos: 7</a:t>
            </a:r>
          </a:p>
        </p:txBody>
      </p:sp>
      <p:pic>
        <p:nvPicPr>
          <p:cNvPr id="3" name="Picture 2" descr="diff_grafica_Keto acids and derivatives _CHEMONTID_0000389__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0.9027613876934036,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0.9013520895987048,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0.8904497079195202,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0.8859620135361951,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0.880468755772627, n_datos: 5</a:t>
            </a:r>
          </a:p>
        </p:txBody>
      </p:sp>
      <p:pic>
        <p:nvPicPr>
          <p:cNvPr id="3" name="Picture 2" descr="diff_grafica_Keto acids and derivatives _CHEMONTID_0000389__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0.8766207593698337,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0.8627199275088726, n_datos: 7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0.4661572420774399, n_datos: 7</a:t>
            </a:r>
          </a:p>
        </p:txBody>
      </p:sp>
      <p:pic>
        <p:nvPicPr>
          <p:cNvPr id="3" name="Picture 2" descr="diff_grafica_Purine nucleotides _CHEMONTID_0001506_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0.8501299435568345, n_datos: 6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0.8389848050158806,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0.7918160338927817,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0.7766444717757327, n_datos: 5</a:t>
            </a:r>
          </a:p>
        </p:txBody>
      </p:sp>
      <p:pic>
        <p:nvPicPr>
          <p:cNvPr id="3" name="Picture 2" descr="diff_grafica_Keto acids and derivatives _CHEMONTID_0000389__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0.7716639049548651,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0.7363998230871298,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0.7238275427129917,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0.6260695354564046, n_datos: 5</a:t>
            </a:r>
          </a:p>
        </p:txBody>
      </p:sp>
      <p:pic>
        <p:nvPicPr>
          <p:cNvPr id="3" name="Picture 2" descr="diff_grafica_Keto acids and derivatives _CHEMONTID_0000389__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0.4799898641734265,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0.3845161546399937, n_datos: 5</a:t>
            </a:r>
          </a:p>
        </p:txBody>
      </p:sp>
      <p:pic>
        <p:nvPicPr>
          <p:cNvPr id="3" name="Picture 2" descr="diff_grafica_Keto acids and derivatives _CHEMONTID_0000389__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0.4588673692576795, n_datos: 8</a:t>
            </a:r>
          </a:p>
        </p:txBody>
      </p:sp>
      <p:pic>
        <p:nvPicPr>
          <p:cNvPr id="3" name="Picture 2" descr="diff_grafica_Purine nucleotides _CHEMONTID_0001506_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0.3355999926629199, n_datos: 5</a:t>
            </a:r>
          </a:p>
        </p:txBody>
      </p:sp>
      <p:pic>
        <p:nvPicPr>
          <p:cNvPr id="3" name="Picture 2" descr="diff_grafica_Keto acids and derivatives _CHEMONTID_0000389__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diff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0.9290637923042314,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0.6881413694792184, n_datos: 5</a:t>
            </a:r>
          </a:p>
        </p:txBody>
      </p:sp>
      <p:pic>
        <p:nvPicPr>
          <p:cNvPr id="3" name="Picture 2" descr="diff_grafica_Phenylpropanoic acids _CHEMONTID_0002551__3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0.5087459205816267, n_datos: 5</a:t>
            </a:r>
          </a:p>
        </p:txBody>
      </p:sp>
      <p:pic>
        <p:nvPicPr>
          <p:cNvPr id="3" name="Picture 2" descr="diff_grafica_Phenylpropanoic acids _CHEMONTID_0002551__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0.4981091888995637,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0.4741524674665941, n_datos: 6</a:t>
            </a:r>
          </a:p>
        </p:txBody>
      </p:sp>
      <p:pic>
        <p:nvPicPr>
          <p:cNvPr id="3" name="Picture 2" descr="diff_grafica_Phenylpropanoic acids _CHEMONTID_0002551__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0.4653930242925124,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0.4485610879401264,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0.4437758204313696,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0.4549119467152251, n_datos: 7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0.4106906957976736,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0.4096729442756348,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0.4087260093971721,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0.3908018682324054, n_datos: 5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0.3856088120804003,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0.3849929461914907, n_datos: 7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0.3681523185975304,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0.3605272993833289, n_datos: 6</a:t>
            </a:r>
          </a:p>
        </p:txBody>
      </p:sp>
      <p:pic>
        <p:nvPicPr>
          <p:cNvPr id="3" name="Picture 2" descr="diff_grafica_Phenylpropanoic acids _CHEMONTID_0002551__3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0.3523812246394709,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0.3519860233826665,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0.4521358326245577, n_datos: 6</a:t>
            </a:r>
          </a:p>
        </p:txBody>
      </p:sp>
      <p:pic>
        <p:nvPicPr>
          <p:cNvPr id="3" name="Picture 2" descr="diff_grafica_Purine nucleotides _CHEMONTID_0001506_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0.3518693384763825, n_datos: 7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0.3418610758580314,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0.3384049409589499,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0.3273863858160447,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0.3252681151836671,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0.3151889974291795,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0.3130111046696796,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0.3128017403147021, n_datos: 6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0.3124318132964342,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0.3106027725656248,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0.4130234461913056, n_datos: 8</a:t>
            </a:r>
          </a:p>
        </p:txBody>
      </p:sp>
      <p:pic>
        <p:nvPicPr>
          <p:cNvPr id="3" name="Picture 2" descr="diff_grafica_Purine nucleotides _CHEMONTID_0001506_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0.2946438503596323,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0.2886043364929205,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0.2746171751236462, n_datos: 7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diff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0.5290004878294071, n_datos: 7</a:t>
            </a:r>
          </a:p>
        </p:txBody>
      </p:sp>
      <p:pic>
        <p:nvPicPr>
          <p:cNvPr id="3" name="Picture 2" descr="diff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0.5013461357251935, n_datos: 5</a:t>
            </a:r>
          </a:p>
        </p:txBody>
      </p:sp>
      <p:pic>
        <p:nvPicPr>
          <p:cNvPr id="3" name="Picture 2" descr="diff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0.0  |  Columna: Thermo Scientific Accucore C18</a:t>
            </a:r>
            <a:br/>
            <a:r>
              <a:t>    USP Code: column.usp.code_L1  |  Longitud: 100.0 mm</a:t>
            </a:r>
            <a:br/>
            <a:r>
              <a:t>    Tamaño Partícula: 2.6 µm  |  Temp: 36.36363636363637°C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0.8973255868390189,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0.8968706045383681, n_datos: 7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0.8927073619789776, n_datos: 6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0.4002431563259862,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0.8698990303442844, n_datos: 7</a:t>
            </a:r>
          </a:p>
        </p:txBody>
      </p:sp>
      <p:pic>
        <p:nvPicPr>
          <p:cNvPr id="3" name="Picture 2" descr="diff_grafica_Carboxylic acids and derivatives _CHEMONTID_0000265__3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0.8693753671893742,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0.8525404545448126,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0.8336658844075752,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0.8284670767759104, n_datos: 8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0.824605577689243, n_datos: 8</a:t>
            </a:r>
          </a:p>
        </p:txBody>
      </p:sp>
      <p:pic>
        <p:nvPicPr>
          <p:cNvPr id="3" name="Picture 2" descr="diff_grafica_Carboxylic acids and derivatives _CHEMONTID_0000265__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0.8212552912032747, n_datos: 8</a:t>
            </a:r>
          </a:p>
        </p:txBody>
      </p:sp>
      <p:pic>
        <p:nvPicPr>
          <p:cNvPr id="3" name="Picture 2" descr="diff_grafica_Carboxylic acids and derivatives _CHEMONTID_0000265__3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0.8101601866068859, n_datos: 5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0.8052747712165481,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0.8042869237608199, n_datos: 5</a:t>
            </a:r>
          </a:p>
        </p:txBody>
      </p:sp>
      <p:pic>
        <p:nvPicPr>
          <p:cNvPr id="3" name="Picture 2" descr="diff_grafica_Carboxylic acids and derivatives _CHEMONTID_0000265__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0.3939624888960669,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0.7951698102727304, n_datos: 8</a:t>
            </a:r>
          </a:p>
        </p:txBody>
      </p:sp>
      <p:pic>
        <p:nvPicPr>
          <p:cNvPr id="3" name="Picture 2" descr="diff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0.7949377172370378, n_datos: 8</a:t>
            </a:r>
          </a:p>
        </p:txBody>
      </p:sp>
      <p:pic>
        <p:nvPicPr>
          <p:cNvPr id="3" name="Picture 2" descr="diff_grafica_Carboxylic acids and derivatives _CHEMONTID_0000265__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0.759076567799899, n_datos: 7</a:t>
            </a:r>
          </a:p>
        </p:txBody>
      </p:sp>
      <p:pic>
        <p:nvPicPr>
          <p:cNvPr id="3" name="Picture 2" descr="diff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0.7196518585157579, n_datos: 7</a:t>
            </a:r>
          </a:p>
        </p:txBody>
      </p:sp>
      <p:pic>
        <p:nvPicPr>
          <p:cNvPr id="3" name="Picture 2" descr="diff_grafica_Carboxylic acids and derivatives _CHEMONTID_0000265__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0.6516004926752403, n_datos: 6</a:t>
            </a:r>
          </a:p>
        </p:txBody>
      </p:sp>
      <p:pic>
        <p:nvPicPr>
          <p:cNvPr id="3" name="Picture 2" descr="diff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0.6443587853588651, n_datos: 6</a:t>
            </a:r>
          </a:p>
        </p:txBody>
      </p:sp>
      <p:pic>
        <p:nvPicPr>
          <p:cNvPr id="3" name="Picture 2" descr="diff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0.6369180362812193, n_datos: 5</a:t>
            </a:r>
          </a:p>
        </p:txBody>
      </p:sp>
      <p:pic>
        <p:nvPicPr>
          <p:cNvPr id="3" name="Picture 2" descr="diff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0.6027609425375562,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0.5592856643601034,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0.542079249067707,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0.8867189879243017, n_datos: 6</a:t>
            </a:r>
          </a:p>
        </p:txBody>
      </p:sp>
      <p:pic>
        <p:nvPicPr>
          <p:cNvPr id="3" name="Picture 2" descr="diff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0.3838488250020187,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0.5284998619383852, n_datos: 8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0.4298198554382976,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0.4216841297319384,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0.4179175591043439,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0.411108230370876,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0.3712694441870759,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0.3101509455137197, n_datos: 7</a:t>
            </a:r>
          </a:p>
        </p:txBody>
      </p:sp>
      <p:pic>
        <p:nvPicPr>
          <p:cNvPr id="3" name="Picture 2" descr="diff_grafica_Carboxylic acids and derivatives _CHEMONTID_0000265_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0.3804145008663199, n_datos: 9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0.3403367372223743,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0.340047296627418,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0.3361216458690154,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0.3300493394875059, n_datos: 9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0.326503480799461,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0.3259983250505243,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0.3247918700858213,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0.3013878284302717,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0.8627624265299608,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0.2975886800452232,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0.2952745926984802,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0.2927031361368495,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0.271270704230811, n_datos: 5</a:t>
            </a:r>
          </a:p>
        </p:txBody>
      </p:sp>
      <p:pic>
        <p:nvPicPr>
          <p:cNvPr id="3" name="Picture 2" descr="diff_grafica_Purine nucleotides _CHEMONTID_0001506_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0.2584740539874276, n_datos: 8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0.2370363911173117, n_datos: 5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0.2335044849984534, n_datos: 7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0.2296814510347463,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0.2277366399617305, n_datos: 8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0.212669950840241,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0.829201759663107, n_datos: 5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0.2019264510412051, n_datos: 5</a:t>
            </a:r>
          </a:p>
        </p:txBody>
      </p:sp>
      <p:pic>
        <p:nvPicPr>
          <p:cNvPr id="3" name="Picture 2" descr="diff_grafica_Purine nucleotides _CHEMONTID_0001506_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0.2019264510412051, n_datos: 8</a:t>
            </a:r>
          </a:p>
        </p:txBody>
      </p:sp>
      <p:pic>
        <p:nvPicPr>
          <p:cNvPr id="3" name="Picture 2" descr="diff_grafica_Purine nucleotides _CHEMONTID_0001506_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0.1708176356786477,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0.1538479058128415,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0.1512935977872226,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0.1487572028899655, n_datos: 7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0.1480753953272722,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0.1431912136584955,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0.1377285623596993,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0.1352261911842954,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0.8196858197268853,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0.1348119575699131, n_datos: 7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0.1341177016173065,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0.1332808416225874, n_datos: 7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0.1317405322478348,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0.1297996256584897,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0.1264094465112863,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0.1168649696734398,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0.1097606930317774,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0.1076975224947615,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0.1023126467241824,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0.7969815745764044, n_datos: 6</a:t>
            </a:r>
          </a:p>
        </p:txBody>
      </p:sp>
      <p:pic>
        <p:nvPicPr>
          <p:cNvPr id="3" name="Picture 2" descr="diff_grafica_Purine nucleotides _CHEMONTID_0001506_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0.1019050270396041, n_datos: 5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0.0852323533396557, n_datos: 5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0.0793458462025818,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0.0741130413506239,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0.0636612021857924,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0.0472536758492477,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0.0434652345958166,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0.0173171663976896, n_datos: 6</a:t>
            </a:r>
          </a:p>
        </p:txBody>
      </p:sp>
      <p:pic>
        <p:nvPicPr>
          <p:cNvPr id="3" name="Picture 2" descr="diff_grafica_Purine nucleotides _CHEMONTID_0001506_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diff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0.9213250635422388,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0.7844285042689675,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0.9121277119186898, n_datos: 5</a:t>
            </a:r>
          </a:p>
        </p:txBody>
      </p:sp>
      <p:pic>
        <p:nvPicPr>
          <p:cNvPr id="3" name="Picture 2" descr="diff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0.889923398959838,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0.8866959674353483, n_datos: 5</a:t>
            </a:r>
          </a:p>
        </p:txBody>
      </p:sp>
      <p:pic>
        <p:nvPicPr>
          <p:cNvPr id="3" name="Picture 2" descr="diff_grafica_Pyrimidine nucleosides _CHEMONTID_0000480__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0.7948267785274424,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0.7948267785274424, n_datos: 5</a:t>
            </a:r>
          </a:p>
        </p:txBody>
      </p:sp>
      <p:pic>
        <p:nvPicPr>
          <p:cNvPr id="3" name="Picture 2" descr="diff_grafica_Pyrimidine nucleosides _CHEMONTID_0000480__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0.779416189535817,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0.7733425409689004, n_datos: 5</a:t>
            </a:r>
          </a:p>
        </p:txBody>
      </p:sp>
      <p:pic>
        <p:nvPicPr>
          <p:cNvPr id="3" name="Picture 2" descr="diff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0.7007150127128978, n_datos: 9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0.6379562693624437,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0.6344510151351774,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32097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0.9485849547147692, n_datos: 5</vt:lpstr>
      <vt:lpstr>Purine nucleotides (CHEMONTID:0001506): 0.9354299096687856, n_datos: 6</vt:lpstr>
      <vt:lpstr>Purine nucleotides (CHEMONTID:0001506): 0.9075578700297258, n_datos: 5</vt:lpstr>
      <vt:lpstr>Purine nucleotides (CHEMONTID:0001506): 0.8867189879243017, n_datos: 6</vt:lpstr>
      <vt:lpstr>Purine nucleotides (CHEMONTID:0001506): 0.8627624265299608, n_datos: 6</vt:lpstr>
      <vt:lpstr>Purine nucleotides (CHEMONTID:0001506): 0.829201759663107, n_datos: 5</vt:lpstr>
      <vt:lpstr>Purine nucleotides (CHEMONTID:0001506): 0.8196858197268853, n_datos: 6</vt:lpstr>
      <vt:lpstr>Purine nucleotides (CHEMONTID:0001506): 0.7969815745764044, n_datos: 6</vt:lpstr>
      <vt:lpstr>Purine nucleotides (CHEMONTID:0001506): 0.7844285042689675, n_datos: 6</vt:lpstr>
      <vt:lpstr>Purine nucleotides (CHEMONTID:0001506): 0.783267289885873, n_datos: 6</vt:lpstr>
      <vt:lpstr>Purine nucleotides (CHEMONTID:0001506): 0.7828013994774877, n_datos: 6</vt:lpstr>
      <vt:lpstr>Purine nucleotides (CHEMONTID:0001506): 0.7780291573407536, n_datos: 7</vt:lpstr>
      <vt:lpstr>Purine nucleotides (CHEMONTID:0001506): 0.77380073800738, n_datos: 6</vt:lpstr>
      <vt:lpstr>Purine nucleotides (CHEMONTID:0001506): 0.7667430086788815, n_datos: 6</vt:lpstr>
      <vt:lpstr>Purine nucleotides (CHEMONTID:0001506): 0.7615619590673047, n_datos: 5</vt:lpstr>
      <vt:lpstr>Purine nucleotides (CHEMONTID:0001506): 0.7434536105128994, n_datos: 6</vt:lpstr>
      <vt:lpstr>Purine nucleotides (CHEMONTID:0001506): 0.7204431098847589, n_datos: 6</vt:lpstr>
      <vt:lpstr>Purine nucleotides (CHEMONTID:0001506): 0.715207390658729, n_datos: 6</vt:lpstr>
      <vt:lpstr>Purine nucleotides (CHEMONTID:0001506): 0.6931532211676732, n_datos: 7</vt:lpstr>
      <vt:lpstr>Purine nucleotides (CHEMONTID:0001506): 0.6924519906323184, n_datos: 7</vt:lpstr>
      <vt:lpstr>Purine nucleotides (CHEMONTID:0001506): 0.6907101996939597, n_datos: 5</vt:lpstr>
      <vt:lpstr>Purine nucleotides (CHEMONTID:0001506): 0.6844269703543021, n_datos: 6</vt:lpstr>
      <vt:lpstr>Purine nucleotides (CHEMONTID:0001506): 0.6808211900425015, n_datos: 6</vt:lpstr>
      <vt:lpstr>Purine nucleotides (CHEMONTID:0001506): 0.6531278997834826, n_datos: 6</vt:lpstr>
      <vt:lpstr>Purine nucleotides (CHEMONTID:0001506): 0.6510418943533698, n_datos: 6</vt:lpstr>
      <vt:lpstr>Purine nucleotides (CHEMONTID:0001506): 0.6479052490196313, n_datos: 6</vt:lpstr>
      <vt:lpstr>Purine nucleotides (CHEMONTID:0001506): 0.6312804528936821, n_datos: 6</vt:lpstr>
      <vt:lpstr>Purine nucleotides (CHEMONTID:0001506): 0.6250372578241429, n_datos: 6</vt:lpstr>
      <vt:lpstr>Purine nucleotides (CHEMONTID:0001506): 0.622084683568433, n_datos: 6</vt:lpstr>
      <vt:lpstr>Purine nucleotides (CHEMONTID:0001506): 0.4818100640192558, n_datos: 6</vt:lpstr>
      <vt:lpstr>Purine nucleotides (CHEMONTID:0001506): 0.4773050966589508, n_datos: 6</vt:lpstr>
      <vt:lpstr>Purine nucleotides (CHEMONTID:0001506): 0.4683038556422091, n_datos: 6</vt:lpstr>
      <vt:lpstr>Purine nucleotides (CHEMONTID:0001506): 0.4661572420774399, n_datos: 7</vt:lpstr>
      <vt:lpstr>Purine nucleotides (CHEMONTID:0001506): 0.4588673692576795, n_datos: 8</vt:lpstr>
      <vt:lpstr>Purine nucleotides (CHEMONTID:0001506): 0.4549119467152251, n_datos: 7</vt:lpstr>
      <vt:lpstr>Purine nucleotides (CHEMONTID:0001506): 0.4521358326245577, n_datos: 6</vt:lpstr>
      <vt:lpstr>Purine nucleotides (CHEMONTID:0001506): 0.4130234461913056, n_datos: 8</vt:lpstr>
      <vt:lpstr>Purine nucleotides (CHEMONTID:0001506): 0.4002431563259862, n_datos: 7</vt:lpstr>
      <vt:lpstr>Purine nucleotides (CHEMONTID:0001506): 0.3939624888960669, n_datos: 7</vt:lpstr>
      <vt:lpstr>Purine nucleotides (CHEMONTID:0001506): 0.3838488250020187, n_datos: 7</vt:lpstr>
      <vt:lpstr>Purine nucleotides (CHEMONTID:0001506): 0.3804145008663199, n_datos: 9</vt:lpstr>
      <vt:lpstr>Purine nucleotides (CHEMONTID:0001506): 0.3403367372223743, n_datos: 6</vt:lpstr>
      <vt:lpstr>Purine nucleotides (CHEMONTID:0001506): 0.340047296627418, n_datos: 8</vt:lpstr>
      <vt:lpstr>Purine nucleotides (CHEMONTID:0001506): 0.3361216458690154, n_datos: 5</vt:lpstr>
      <vt:lpstr>Purine nucleotides (CHEMONTID:0001506): 0.3300493394875059, n_datos: 9</vt:lpstr>
      <vt:lpstr>Purine nucleotides (CHEMONTID:0001506): 0.326503480799461, n_datos: 5</vt:lpstr>
      <vt:lpstr>Purine nucleotides (CHEMONTID:0001506): 0.3259983250505243, n_datos: 6</vt:lpstr>
      <vt:lpstr>Purine nucleotides (CHEMONTID:0001506): 0.3247918700858213, n_datos: 6</vt:lpstr>
      <vt:lpstr>Purine nucleotides (CHEMONTID:0001506): 0.3013878284302717, n_datos: 7</vt:lpstr>
      <vt:lpstr>Purine nucleotides (CHEMONTID:0001506): 0.2975886800452232, n_datos: 8</vt:lpstr>
      <vt:lpstr>Purine nucleotides (CHEMONTID:0001506): 0.2952745926984802, n_datos: 5</vt:lpstr>
      <vt:lpstr>Purine nucleotides (CHEMONTID:0001506): 0.2927031361368495, n_datos: 6</vt:lpstr>
      <vt:lpstr>Purine nucleotides (CHEMONTID:0001506): 0.271270704230811, n_datos: 5</vt:lpstr>
      <vt:lpstr>Purine nucleotides (CHEMONTID:0001506): 0.2584740539874276, n_datos: 8</vt:lpstr>
      <vt:lpstr>Purine nucleotides (CHEMONTID:0001506): 0.2370363911173117, n_datos: 5</vt:lpstr>
      <vt:lpstr>Purine nucleotides (CHEMONTID:0001506): 0.2335044849984534, n_datos: 7</vt:lpstr>
      <vt:lpstr>Purine nucleotides (CHEMONTID:0001506): 0.2296814510347463, n_datos: 6</vt:lpstr>
      <vt:lpstr>Purine nucleotides (CHEMONTID:0001506): 0.2277366399617305, n_datos: 8</vt:lpstr>
      <vt:lpstr>Purine nucleotides (CHEMONTID:0001506): 0.212669950840241, n_datos: 6</vt:lpstr>
      <vt:lpstr>Purine nucleotides (CHEMONTID:0001506): 0.2019264510412051, n_datos: 5</vt:lpstr>
      <vt:lpstr>Purine nucleotides (CHEMONTID:0001506): 0.2019264510412051, n_datos: 8</vt:lpstr>
      <vt:lpstr>Purine nucleotides (CHEMONTID:0001506): 0.1708176356786477, n_datos: 5</vt:lpstr>
      <vt:lpstr>Purine nucleotides (CHEMONTID:0001506): 0.1538479058128415, n_datos: 6</vt:lpstr>
      <vt:lpstr>Purine nucleotides (CHEMONTID:0001506): 0.1512935977872226, n_datos: 6</vt:lpstr>
      <vt:lpstr>Purine nucleotides (CHEMONTID:0001506): 0.1487572028899655, n_datos: 7</vt:lpstr>
      <vt:lpstr>Purine nucleotides (CHEMONTID:0001506): 0.1480753953272722, n_datos: 5</vt:lpstr>
      <vt:lpstr>Purine nucleotides (CHEMONTID:0001506): 0.1431912136584955, n_datos: 6</vt:lpstr>
      <vt:lpstr>Purine nucleotides (CHEMONTID:0001506): 0.1377285623596993, n_datos: 6</vt:lpstr>
      <vt:lpstr>Purine nucleotides (CHEMONTID:0001506): 0.1352261911842954, n_datos: 6</vt:lpstr>
      <vt:lpstr>Purine nucleotides (CHEMONTID:0001506): 0.1348119575699131, n_datos: 7</vt:lpstr>
      <vt:lpstr>Purine nucleotides (CHEMONTID:0001506): 0.1341177016173065, n_datos: 6</vt:lpstr>
      <vt:lpstr>Purine nucleotides (CHEMONTID:0001506): 0.1332808416225874, n_datos: 7</vt:lpstr>
      <vt:lpstr>Purine nucleotides (CHEMONTID:0001506): 0.1317405322478348, n_datos: 5</vt:lpstr>
      <vt:lpstr>Purine nucleotides (CHEMONTID:0001506): 0.1297996256584897, n_datos: 5</vt:lpstr>
      <vt:lpstr>Purine nucleotides (CHEMONTID:0001506): 0.1264094465112863, n_datos: 5</vt:lpstr>
      <vt:lpstr>Purine nucleotides (CHEMONTID:0001506): 0.1168649696734398, n_datos: 5</vt:lpstr>
      <vt:lpstr>Purine nucleotides (CHEMONTID:0001506): 0.1097606930317774, n_datos: 5</vt:lpstr>
      <vt:lpstr>Purine nucleotides (CHEMONTID:0001506): 0.1076975224947615, n_datos: 5</vt:lpstr>
      <vt:lpstr>Purine nucleotides (CHEMONTID:0001506): 0.1023126467241824, n_datos: 5</vt:lpstr>
      <vt:lpstr>Purine nucleotides (CHEMONTID:0001506): 0.1019050270396041, n_datos: 5</vt:lpstr>
      <vt:lpstr>Purine nucleotides (CHEMONTID:0001506): 0.0852323533396557, n_datos: 5</vt:lpstr>
      <vt:lpstr>Purine nucleotides (CHEMONTID:0001506): 0.0793458462025818, n_datos: 6</vt:lpstr>
      <vt:lpstr>Purine nucleotides (CHEMONTID:0001506): 0.0741130413506239, n_datos: 6</vt:lpstr>
      <vt:lpstr>Purine nucleotides (CHEMONTID:0001506): 0.0636612021857924, n_datos: 6</vt:lpstr>
      <vt:lpstr>Purine nucleotides (CHEMONTID:0001506): 0.0472536758492477, n_datos: 6</vt:lpstr>
      <vt:lpstr>Purine nucleotides (CHEMONTID:0001506): 0.0434652345958166, n_datos: 6</vt:lpstr>
      <vt:lpstr>Purine nucleotides (CHEMONTID:0001506): 0.0173171663976896, n_datos: 6</vt:lpstr>
      <vt:lpstr>Pyrimidine nucleosides (CHEMONTID:0000480): 1.0, n_datos: 5</vt:lpstr>
      <vt:lpstr>Pyrimidine nucleosides (CHEMONTID:0000480): 0.9213250635422388, n_datos: 5</vt:lpstr>
      <vt:lpstr>Pyrimidine nucleosides (CHEMONTID:0000480): 0.9121277119186898, n_datos: 5</vt:lpstr>
      <vt:lpstr>Pyrimidine nucleosides (CHEMONTID:0000480): 0.889923398959838, n_datos: 5</vt:lpstr>
      <vt:lpstr>Pyrimidine nucleosides (CHEMONTID:0000480): 0.8866959674353483, n_datos: 5</vt:lpstr>
      <vt:lpstr>Pyrimidine nucleosides (CHEMONTID:0000480): 0.7948267785274424, n_datos: 5</vt:lpstr>
      <vt:lpstr>Pyrimidine nucleosides (CHEMONTID:0000480): 0.7948267785274424, n_datos: 5</vt:lpstr>
      <vt:lpstr>Pyrimidine nucleosides (CHEMONTID:0000480): 0.779416189535817, n_datos: 5</vt:lpstr>
      <vt:lpstr>Pyrimidine nucleosides (CHEMONTID:0000480): 0.7733425409689004, n_datos: 5</vt:lpstr>
      <vt:lpstr>Pyrimidine nucleosides (CHEMONTID:0000480): 0.7007150127128978, n_datos: 9</vt:lpstr>
      <vt:lpstr>Pyrimidine nucleosides (CHEMONTID:0000480): 0.6379562693624437, n_datos: 5</vt:lpstr>
      <vt:lpstr>Pyrimidine nucleosides (CHEMONTID:0000480): 0.6344510151351774, n_datos: 5</vt:lpstr>
      <vt:lpstr>Pyrimidine nucleosides (CHEMONTID:0000480): 0.601401664310798, n_datos: 5</vt:lpstr>
      <vt:lpstr>Pyrimidine nucleosides (CHEMONTID:0000480): 0.5757127632280669, n_datos: 5</vt:lpstr>
      <vt:lpstr>Pyrimidine nucleosides (CHEMONTID:0000480): 0.5357971018260389, n_datos: 5</vt:lpstr>
      <vt:lpstr>Pyrimidine nucleosides (CHEMONTID:0000480): 0.5345304542016722, n_datos: 5</vt:lpstr>
      <vt:lpstr>Pyrimidine nucleosides (CHEMONTID:0000480): 0.5267593349341815, n_datos: 5</vt:lpstr>
      <vt:lpstr>Pyrimidine nucleosides (CHEMONTID:0000480): 0.526166398934595, n_datos: 5</vt:lpstr>
      <vt:lpstr>Pyrimidine nucleosides (CHEMONTID:0000480): 0.5250870832444727, n_datos: 5</vt:lpstr>
      <vt:lpstr>Pyrimidine nucleosides (CHEMONTID:0000480): 0.5191078310155435, n_datos: 5</vt:lpstr>
      <vt:lpstr>Pyrimidine nucleosides (CHEMONTID:0000480): 0.518267770475064, n_datos: 5</vt:lpstr>
      <vt:lpstr>Pyrimidine nucleosides (CHEMONTID:0000480): 0.51742157837959, n_datos: 5</vt:lpstr>
      <vt:lpstr>Pyrimidine nucleosides (CHEMONTID:0000480): 0.5170760460954889, n_datos: 5</vt:lpstr>
      <vt:lpstr>Pyrimidine nucleosides (CHEMONTID:0000480): 0.5034453523780962, n_datos: 5</vt:lpstr>
      <vt:lpstr>Pyrimidine nucleosides (CHEMONTID:0000480): 0.5021116703189243, n_datos: 6</vt:lpstr>
      <vt:lpstr>Purine nucleosides (CHEMONTID:0000479): 1.0, n_datos: 6</vt:lpstr>
      <vt:lpstr>Purine nucleosides (CHEMONTID:0000479): 0.9699730002825578, n_datos: 5</vt:lpstr>
      <vt:lpstr>Purine nucleosides (CHEMONTID:0000479): 0.9591055459803722, n_datos: 6</vt:lpstr>
      <vt:lpstr>Purine nucleosides (CHEMONTID:0000479): 0.9302290681379324, n_datos: 5</vt:lpstr>
      <vt:lpstr>Purine nucleosides (CHEMONTID:0000479): 0.9283874749843338, n_datos: 9</vt:lpstr>
      <vt:lpstr>Purine nucleosides (CHEMONTID:0000479): 0.8680530396348091, n_datos: 9</vt:lpstr>
      <vt:lpstr>Purine nucleosides (CHEMONTID:0000479): 0.8680530396348091, n_datos: 8</vt:lpstr>
      <vt:lpstr>Purine nucleosides (CHEMONTID:0000479): 0.8067159335943224, n_datos: 5</vt:lpstr>
      <vt:lpstr>Purine nucleosides (CHEMONTID:0000479): 0.7724117148507393, n_datos: 6</vt:lpstr>
      <vt:lpstr>Purine nucleosides (CHEMONTID:0000479): 0.762183697641865, n_datos: 7</vt:lpstr>
      <vt:lpstr>Purine nucleosides (CHEMONTID:0000479): 0.7430729359496481, n_datos: 7</vt:lpstr>
      <vt:lpstr>Purine nucleosides (CHEMONTID:0000479): 0.7181186284785817, n_datos: 6</vt:lpstr>
      <vt:lpstr>Purine nucleosides (CHEMONTID:0000479): 0.59403984710618, n_datos: 6</vt:lpstr>
      <vt:lpstr>Purine nucleosides (CHEMONTID:0000479): 0.5742094000158517, n_datos: 7</vt:lpstr>
      <vt:lpstr>Purine nucleosides (CHEMONTID:0000479): 0.5722132943754564, n_datos: 7</vt:lpstr>
      <vt:lpstr>Purine nucleosides (CHEMONTID:0000479): 0.543845155352046, n_datos: 7</vt:lpstr>
      <vt:lpstr>Purine nucleosides (CHEMONTID:0000479): 0.4528746928746929, n_datos: 7</vt:lpstr>
      <vt:lpstr>Purine nucleosides (CHEMONTID:0000479): 0.4478551452829891, n_datos: 7</vt:lpstr>
      <vt:lpstr>Purine nucleosides (CHEMONTID:0000479): 0.4418763587698041, n_datos: 7</vt:lpstr>
      <vt:lpstr>Purine nucleosides (CHEMONTID:0000479): 0.4369843527738266, n_datos: 6</vt:lpstr>
      <vt:lpstr>Purine nucleosides (CHEMONTID:0000479): 0.4351899722303172, n_datos: 7</vt:lpstr>
      <vt:lpstr>Purine nucleosides (CHEMONTID:0000479): 0.4341394023049711, n_datos: 7</vt:lpstr>
      <vt:lpstr>Purine nucleosides (CHEMONTID:0000479): 0.4312256445707101, n_datos: 7</vt:lpstr>
      <vt:lpstr>Purine nucleosides (CHEMONTID:0000479): 0.4222335543090258, n_datos: 7</vt:lpstr>
      <vt:lpstr>Purine nucleosides (CHEMONTID:0000479): 0.4220892651454508, n_datos: 7</vt:lpstr>
      <vt:lpstr>Purine nucleosides (CHEMONTID:0000479): 0.4185017229338343, n_datos: 7</vt:lpstr>
      <vt:lpstr>Purine nucleosides (CHEMONTID:0000479): 0.4151351351351351, n_datos: 7</vt:lpstr>
      <vt:lpstr>Purine nucleosides (CHEMONTID:0000479): 0.4123858954854942, n_datos: 6</vt:lpstr>
      <vt:lpstr>Purine nucleosides (CHEMONTID:0000479): 0.4076195600591636, n_datos: 7</vt:lpstr>
      <vt:lpstr>Purine nucleosides (CHEMONTID:0000479): 0.4061580567909681, n_datos: 6</vt:lpstr>
      <vt:lpstr>Purine nucleosides (CHEMONTID:0000479): 0.4053385619750005, n_datos: 7</vt:lpstr>
      <vt:lpstr>Purine nucleosides (CHEMONTID:0000479): 0.4046657188807066, n_datos: 6</vt:lpstr>
      <vt:lpstr>Purine nucleosides (CHEMONTID:0000479): 0.4046573991237575, n_datos: 7</vt:lpstr>
      <vt:lpstr>Purine nucleosides (CHEMONTID:0000479): 0.4036036033001423, n_datos: 6</vt:lpstr>
      <vt:lpstr>Purine nucleosides (CHEMONTID:0000479): 0.3441251778093883, n_datos: 8</vt:lpstr>
      <vt:lpstr>Purine nucleosides (CHEMONTID:0000479): 0.3163409563409564, n_datos: 5</vt:lpstr>
      <vt:lpstr>Purine nucleosides (CHEMONTID:0000479): 0.3141977420458434, n_datos: 7</vt:lpstr>
      <vt:lpstr>Purine nucleosides (CHEMONTID:0000479): 0.3055673970500468, n_datos: 5</vt:lpstr>
      <vt:lpstr>Purine nucleosides (CHEMONTID:0000479): 0.2748038360941587, n_datos: 5</vt:lpstr>
      <vt:lpstr>Purine nucleosides (CHEMONTID:0000479): 0.2460527396697608, n_datos: 5</vt:lpstr>
      <vt:lpstr>Purine nucleosides (CHEMONTID:0000479): 0.2112741312741312, n_datos: 5</vt:lpstr>
      <vt:lpstr>Purine nucleosides (CHEMONTID:0000479): 0.1627564434462927, n_datos: 6</vt:lpstr>
      <vt:lpstr>Purine nucleosides (CHEMONTID:0000479): 0.0810810810810811, n_datos: 5</vt:lpstr>
      <vt:lpstr>Purine nucleosides (CHEMONTID:0000479): 0.0646989700698141, n_datos: 5</vt:lpstr>
      <vt:lpstr>5'-deoxyribonucleosides (CHEMONTID:0004502): 1.0, n_datos: 5</vt:lpstr>
      <vt:lpstr>Nucleoside and nucleotide analogues (CHEMONTID:0003737): 1.0, n_datos: 5</vt:lpstr>
      <vt:lpstr>Pyrimidine nucleotides (CHEMONTID:0001509): 0.8913293840142608, n_datos: 6</vt:lpstr>
      <vt:lpstr>Pyrimidine nucleotides (CHEMONTID:0001509): 0.8721032179355291, n_datos: 5</vt:lpstr>
      <vt:lpstr>Pyrimidine nucleotides (CHEMONTID:0001509): 0.8705914743266187, n_datos: 5</vt:lpstr>
      <vt:lpstr>Pyrimidine nucleotides (CHEMONTID:0001509): 0.8584809603177297, n_datos: 5</vt:lpstr>
      <vt:lpstr>Pyrimidine nucleotides (CHEMONTID:0001509): 0.8515532352754273, n_datos: 5</vt:lpstr>
      <vt:lpstr>Pyrimidine nucleotides (CHEMONTID:0001509): 0.7927971965855594, n_datos: 6</vt:lpstr>
      <vt:lpstr>Pyrimidine nucleotides (CHEMONTID:0001509): 0.7919373808152358, n_datos: 7</vt:lpstr>
      <vt:lpstr>Pyrimidine nucleotides (CHEMONTID:0001509): 0.7894375915585657, n_datos: 7</vt:lpstr>
      <vt:lpstr>Pyrimidine nucleotides (CHEMONTID:0001509): 0.7868599209736054, n_datos: 6</vt:lpstr>
      <vt:lpstr>Pyrimidine nucleotides (CHEMONTID:0001509): 0.7793579211174294, n_datos: 6</vt:lpstr>
      <vt:lpstr>Pyrimidine nucleotides (CHEMONTID:0001509): 0.6314990020620376, n_datos: 5</vt:lpstr>
      <vt:lpstr>Pyrimidine nucleotides (CHEMONTID:0001509): 0.6240696020377783, n_datos: 5</vt:lpstr>
      <vt:lpstr>Pyrimidine nucleotides (CHEMONTID:0001509): 0.6170886676149835, n_datos: 5</vt:lpstr>
      <vt:lpstr>Pyrimidine nucleotides (CHEMONTID:0001509): 0.5542756955241656, n_datos: 5</vt:lpstr>
      <vt:lpstr>Pyrimidine nucleotides (CHEMONTID:0001509): 0.5313194080507099, n_datos: 5</vt:lpstr>
      <vt:lpstr>Pyrimidine nucleotides (CHEMONTID:0001509): 0.4694167852062588, n_datos: 5</vt:lpstr>
      <vt:lpstr>Pyrimidine nucleotides (CHEMONTID:0001509): 0.4608029081713292, n_datos: 5</vt:lpstr>
      <vt:lpstr>Pyrimidine nucleotides (CHEMONTID:0001509): 0.456181138693872, n_datos: 9</vt:lpstr>
      <vt:lpstr>Pyrimidine nucleotides (CHEMONTID:0001509): 0.4475952481642383, n_datos: 7</vt:lpstr>
      <vt:lpstr>Pyrimidine nucleotides (CHEMONTID:0001509): 0.4393578724329459, n_datos: 8</vt:lpstr>
      <vt:lpstr>Pyrimidine nucleotides (CHEMONTID:0001509): 0.4045826627220253, n_datos: 9</vt:lpstr>
      <vt:lpstr>Pyrimidine nucleotides (CHEMONTID:0001509): 0.3813148871155589, n_datos: 8</vt:lpstr>
      <vt:lpstr>Pyrimidine nucleotides (CHEMONTID:0001509): 0.3577052968907163, n_datos: 6</vt:lpstr>
      <vt:lpstr>Pyrimidine nucleotides (CHEMONTID:0001509): 0.3461196290565773, n_datos: 5</vt:lpstr>
      <vt:lpstr>Pyrimidine nucleotides (CHEMONTID:0001509): 0.3169749440092411, n_datos: 6</vt:lpstr>
      <vt:lpstr>Pyrimidine nucleotides (CHEMONTID:0001509): 0.3098572919758077, n_datos: 5</vt:lpstr>
      <vt:lpstr>Pyrimidine nucleotides (CHEMONTID:0001509): 0.3096169174267646, n_datos: 9</vt:lpstr>
      <vt:lpstr>Pyrimidine nucleotides (CHEMONTID:0001509): 0.3056474697674471, n_datos: 5</vt:lpstr>
      <vt:lpstr>Pyrimidine nucleotides (CHEMONTID:0001509): 0.2778553320120693, n_datos: 5</vt:lpstr>
      <vt:lpstr>Pyrimidine nucleotides (CHEMONTID:0001509): 0.2712395548153286, n_datos: 9</vt:lpstr>
      <vt:lpstr>Pyrimidine nucleotides (CHEMONTID:0001509): 0.2684790053211106, n_datos: 5</vt:lpstr>
      <vt:lpstr>Pyrimidine nucleotides (CHEMONTID:0001509): 0.2460045184503389, n_datos: 7</vt:lpstr>
      <vt:lpstr>Pyrimidine nucleotides (CHEMONTID:0001509): 0.2378363580197815, n_datos: 7</vt:lpstr>
      <vt:lpstr>Pyrimidine nucleotides (CHEMONTID:0001509): 0.2135906308834898, n_datos: 5</vt:lpstr>
      <vt:lpstr>Pyrimidine nucleotides (CHEMONTID:0001509): 0.1467200370992586, n_datos: 9</vt:lpstr>
      <vt:lpstr>Pyrimidine nucleotides (CHEMONTID:0001509): 0.1425497639766892, n_datos: 7</vt:lpstr>
      <vt:lpstr>Pyrimidine nucleotides (CHEMONTID:0001509): 0.1314750307705137, n_datos: 6</vt:lpstr>
      <vt:lpstr>Pyrimidine nucleotides (CHEMONTID:0001509): 0.1194879089615931, n_datos: 5</vt:lpstr>
      <vt:lpstr>Pyrimidine nucleotides (CHEMONTID:0001509): 0.1064880670143827, n_datos: 6</vt:lpstr>
      <vt:lpstr>Pyrimidine nucleotides (CHEMONTID:0001509): 0.0632539118065434, n_datos: 6</vt:lpstr>
      <vt:lpstr>Pyrimidine nucleotides (CHEMONTID:0001509): 0.0555206749399125, n_datos: 7</vt:lpstr>
      <vt:lpstr>Pyrimidine nucleotides (CHEMONTID:0001509): 0.0471692108922769, n_datos: 7</vt:lpstr>
      <vt:lpstr>Pyrimidine nucleotides (CHEMONTID:0001509): 0.0466797006090443, n_datos: 7</vt:lpstr>
      <vt:lpstr>Pyrimidine nucleotides (CHEMONTID:0001509): 0.043084827113865, n_datos: 7</vt:lpstr>
      <vt:lpstr>Pyrimidine nucleotides (CHEMONTID:0001509): 0.0385768091825689, n_datos: 7</vt:lpstr>
      <vt:lpstr>Pyrimidine nucleotides (CHEMONTID:0001509): 0.0020573723144102, n_datos: 7</vt:lpstr>
      <vt:lpstr>Steroids and steroid derivatives (CHEMONTID:0000258): 0.9967512818220816, n_datos: 7</vt:lpstr>
      <vt:lpstr>Steroids and steroid derivatives (CHEMONTID:0000258): 0.9877366666933536, n_datos: 8</vt:lpstr>
      <vt:lpstr>Steroids and steroid derivatives (CHEMONTID:0000258): 0.958511454755712, n_datos: 6</vt:lpstr>
      <vt:lpstr>Steroids and steroid derivatives (CHEMONTID:0000258): 0.9229685658831916, n_datos: 6</vt:lpstr>
      <vt:lpstr>Steroids and steroid derivatives (CHEMONTID:0000258): 0.8924765699169752, n_datos: 5</vt:lpstr>
      <vt:lpstr>Steroids and steroid derivatives (CHEMONTID:0000258): 0.8924765699169752, n_datos: 7</vt:lpstr>
      <vt:lpstr>Steroids and steroid derivatives (CHEMONTID:0000258): 0.8884806772193298, n_datos: 5</vt:lpstr>
      <vt:lpstr>Steroids and steroid derivatives (CHEMONTID:0000258): 0.7117797535291889, n_datos: 5</vt:lpstr>
      <vt:lpstr>Steroids and steroid derivatives (CHEMONTID:0000258): 0.7103217804132254, n_datos: 5</vt:lpstr>
      <vt:lpstr>Steroids and steroid derivatives (CHEMONTID:0000258): 0.703266156367563, n_datos: 5</vt:lpstr>
      <vt:lpstr>Steroids and steroid derivatives (CHEMONTID:0000258): 0.7004060842401559, n_datos: 5</vt:lpstr>
      <vt:lpstr>Steroids and steroid derivatives (CHEMONTID:0000258): 0.6582274221537767, n_datos: 5</vt:lpstr>
      <vt:lpstr>Steroids and steroid derivatives (CHEMONTID:0000258): 0.4596428986919, n_datos: 6</vt:lpstr>
      <vt:lpstr>Steroids and steroid derivatives (CHEMONTID:0000258): 0.4593161269909694, n_datos: 6</vt:lpstr>
      <vt:lpstr>Steroids and steroid derivatives (CHEMONTID:0000258): 0.4546982975899016, n_datos: 6</vt:lpstr>
      <vt:lpstr>Steroids and steroid derivatives (CHEMONTID:0000258): 0.4529393872713856, n_datos: 6</vt:lpstr>
      <vt:lpstr>Steroids and steroid derivatives (CHEMONTID:0000258): 0.4519358635684576, n_datos: 6</vt:lpstr>
      <vt:lpstr>Steroids and steroid derivatives (CHEMONTID:0000258): 0.4458384228240301, n_datos: 6</vt:lpstr>
      <vt:lpstr>Steroids and steroid derivatives (CHEMONTID:0000258): 0.4454327310134441, n_datos: 6</vt:lpstr>
      <vt:lpstr>Steroids and steroid derivatives (CHEMONTID:0000258): 0.4451138746586171, n_datos: 6</vt:lpstr>
      <vt:lpstr>Steroids and steroid derivatives (CHEMONTID:0000258): 0.4437004765563023, n_datos: 6</vt:lpstr>
      <vt:lpstr>Steroids and steroid derivatives (CHEMONTID:0000258): 0.4401204728758042, n_datos: 6</vt:lpstr>
      <vt:lpstr>Steroids and steroid derivatives (CHEMONTID:0000258): 0.4375606527492963, n_datos: 6</vt:lpstr>
      <vt:lpstr>Steroids and steroid derivatives (CHEMONTID:0000258): 0.4358829136849156, n_datos: 6</vt:lpstr>
      <vt:lpstr>Steroids and steroid derivatives (CHEMONTID:0000258): 0.4309038543543814, n_datos: 6</vt:lpstr>
      <vt:lpstr>Steroids and steroid derivatives (CHEMONTID:0000258): 0.430401259020548, n_datos: 6</vt:lpstr>
      <vt:lpstr>Steroids and steroid derivatives (CHEMONTID:0000258): 0.4299732971033781, n_datos: 6</vt:lpstr>
      <vt:lpstr>Steroids and steroid derivatives (CHEMONTID:0000258): 0.4284028129356701, n_datos: 6</vt:lpstr>
      <vt:lpstr>Steroids and steroid derivatives (CHEMONTID:0000258): 0.4236043891872882, n_datos: 5</vt:lpstr>
      <vt:lpstr>Steroids and steroid derivatives (CHEMONTID:0000258): 0.4230324794936773, n_datos: 6</vt:lpstr>
      <vt:lpstr>Steroids and steroid derivatives (CHEMONTID:0000258): 0.4229461079576613, n_datos: 6</vt:lpstr>
      <vt:lpstr>Steroids and steroid derivatives (CHEMONTID:0000258): 0.4157874702412131, n_datos: 6</vt:lpstr>
      <vt:lpstr>Steroids and steroid derivatives (CHEMONTID:0000258): 0.3949896122489025, n_datos: 6</vt:lpstr>
      <vt:lpstr>Steroids and steroid derivatives (CHEMONTID:0000258): 0.3911806889175195, n_datos: 5</vt:lpstr>
      <vt:lpstr>Steroids and steroid derivatives (CHEMONTID:0000258): 0.3867348333119442, n_datos: 6</vt:lpstr>
      <vt:lpstr>Steroids and steroid derivatives (CHEMONTID:0000258): 0.384521421158941, n_datos: 6</vt:lpstr>
      <vt:lpstr>Steroids and steroid derivatives (CHEMONTID:0000258): 0.3796110177410895, n_datos: 6</vt:lpstr>
      <vt:lpstr>Steroids and steroid derivatives (CHEMONTID:0000258): 0.3757300948583691, n_datos: 6</vt:lpstr>
      <vt:lpstr>Steroids and steroid derivatives (CHEMONTID:0000258): 0.3739473395715065, n_datos: 6</vt:lpstr>
      <vt:lpstr>Steroids and steroid derivatives (CHEMONTID:0000258): 0.3698912944993118, n_datos: 6</vt:lpstr>
      <vt:lpstr>Steroids and steroid derivatives (CHEMONTID:0000258): 0.3690934572742131, n_datos: 6</vt:lpstr>
      <vt:lpstr>Steroids and steroid derivatives (CHEMONTID:0000258): 0.3430454425084981, n_datos: 5</vt:lpstr>
      <vt:lpstr>Steroids and steroid derivatives (CHEMONTID:0000258): 0.2669917666200525, n_datos: 6</vt:lpstr>
      <vt:lpstr>Fatty Acyls (CHEMONTID:0003909): 0.918434067637366, n_datos: 9</vt:lpstr>
      <vt:lpstr>Fatty Acyls (CHEMONTID:0003909): 0.9173718380830812, n_datos: 8</vt:lpstr>
      <vt:lpstr>Fatty Acyls (CHEMONTID:0003909): 0.8800923329011897, n_datos: 8</vt:lpstr>
      <vt:lpstr>Fatty Acyls (CHEMONTID:0003909): 0.8687667571677264, n_datos: 7</vt:lpstr>
      <vt:lpstr>Fatty Acyls (CHEMONTID:0003909): 0.8651484141886331, n_datos: 7</vt:lpstr>
      <vt:lpstr>Fatty Acyls (CHEMONTID:0003909): 0.864415893826452, n_datos: 6</vt:lpstr>
      <vt:lpstr>Fatty Acyls (CHEMONTID:0003909): 0.8637902742414839, n_datos: 6</vt:lpstr>
      <vt:lpstr>Fatty Acyls (CHEMONTID:0003909): 0.8624862355054098, n_datos: 5</vt:lpstr>
      <vt:lpstr>Fatty Acyls (CHEMONTID:0003909): 0.8616842814434295, n_datos: 5</vt:lpstr>
      <vt:lpstr>Fatty Acyls (CHEMONTID:0003909): 0.8613768829454226, n_datos: 5</vt:lpstr>
      <vt:lpstr>Fatty Acyls (CHEMONTID:0003909): 0.8595464047164656, n_datos: 7</vt:lpstr>
      <vt:lpstr>Fatty Acyls (CHEMONTID:0003909): 0.8557219686771784, n_datos: 5</vt:lpstr>
      <vt:lpstr>Fatty Acyls (CHEMONTID:0003909): 0.8556367200093186, n_datos: 5</vt:lpstr>
      <vt:lpstr>Fatty Acyls (CHEMONTID:0003909): 0.8542444327792359, n_datos: 5</vt:lpstr>
      <vt:lpstr>Fatty Acyls (CHEMONTID:0003909): 0.8541355322822868, n_datos: 5</vt:lpstr>
      <vt:lpstr>Fatty Acyls (CHEMONTID:0003909): 0.8537687934086898, n_datos: 5</vt:lpstr>
      <vt:lpstr>Fatty Acyls (CHEMONTID:0003909): 0.8522713330223861, n_datos: 5</vt:lpstr>
      <vt:lpstr>Fatty Acyls (CHEMONTID:0003909): 0.8521391099458507, n_datos: 5</vt:lpstr>
      <vt:lpstr>Fatty Acyls (CHEMONTID:0003909): 0.8514600852201138, n_datos: 5</vt:lpstr>
      <vt:lpstr>Fatty Acyls (CHEMONTID:0003909): 0.848632122408258, n_datos: 5</vt:lpstr>
      <vt:lpstr>Fatty Acyls (CHEMONTID:0003909): 0.8481641166715156, n_datos: 5</vt:lpstr>
      <vt:lpstr>Fatty Acyls (CHEMONTID:0003909): 0.8456925738427774, n_datos: 5</vt:lpstr>
      <vt:lpstr>Fatty Acyls (CHEMONTID:0003909): 0.8429493336994146, n_datos: 5</vt:lpstr>
      <vt:lpstr>Fatty Acyls (CHEMONTID:0003909): 0.8415464920817484, n_datos: 5</vt:lpstr>
      <vt:lpstr>Fatty Acyls (CHEMONTID:0003909): 0.8401525631189165, n_datos: 5</vt:lpstr>
      <vt:lpstr>Fatty Acyls (CHEMONTID:0003909): 0.8315687069728529, n_datos: 7</vt:lpstr>
      <vt:lpstr>Fatty Acyls (CHEMONTID:0003909): 0.8138224146651979, n_datos: 8</vt:lpstr>
      <vt:lpstr>Fatty Acyls (CHEMONTID:0003909): 0.8133825427175, n_datos: 9</vt:lpstr>
      <vt:lpstr>Fatty Acyls (CHEMONTID:0003909): 0.8007894741131806, n_datos: 7</vt:lpstr>
      <vt:lpstr>Fatty Acyls (CHEMONTID:0003909): 0.799926408354183, n_datos: 5</vt:lpstr>
      <vt:lpstr>Fatty Acyls (CHEMONTID:0003909): 0.7983002103177947, n_datos: 6</vt:lpstr>
      <vt:lpstr>Fatty Acyls (CHEMONTID:0003909): 0.7772249991408358, n_datos: 6</vt:lpstr>
      <vt:lpstr>Fatty Acyls (CHEMONTID:0003909): 0.3236100234925606, n_datos: 7</vt:lpstr>
      <vt:lpstr>Fatty Acyls (CHEMONTID:0003909): 0.2807815689705454, n_datos: 8</vt:lpstr>
      <vt:lpstr>Hydroxy acids and derivatives (CHEMONTID:0000472): 1.0, n_datos: 6</vt:lpstr>
      <vt:lpstr>Hydroxy acids and derivatives (CHEMONTID:0000472): 0.9691764306002392, n_datos: 9</vt:lpstr>
      <vt:lpstr>Hydroxy acids and derivatives (CHEMONTID:0000472): 0.9675829850375716, n_datos: 5</vt:lpstr>
      <vt:lpstr>Hydroxy acids and derivatives (CHEMONTID:0000472): 0.9667871900856332, n_datos: 8</vt:lpstr>
      <vt:lpstr>Hydroxy acids and derivatives (CHEMONTID:0000472): 0.9601781076504208, n_datos: 5</vt:lpstr>
      <vt:lpstr>Hydroxy acids and derivatives (CHEMONTID:0000472): 0.959690476190323, n_datos: 6</vt:lpstr>
      <vt:lpstr>Hydroxy acids and derivatives (CHEMONTID:0000472): 0.9471801242213428, n_datos: 8</vt:lpstr>
      <vt:lpstr>Hydroxy acids and derivatives (CHEMONTID:0000472): 0.9223222654022556, n_datos: 5</vt:lpstr>
      <vt:lpstr>Hydroxy acids and derivatives (CHEMONTID:0000472): 0.9145845981797438, n_datos: 5</vt:lpstr>
      <vt:lpstr>Hydroxy acids and derivatives (CHEMONTID:0000472): 0.894497995664406, n_datos: 5</vt:lpstr>
      <vt:lpstr>Hydroxy acids and derivatives (CHEMONTID:0000472): 0.8850147210920685, n_datos: 6</vt:lpstr>
      <vt:lpstr>Hydroxy acids and derivatives (CHEMONTID:0000472): 0.8762404699780743, n_datos: 6</vt:lpstr>
      <vt:lpstr>Hydroxy acids and derivatives (CHEMONTID:0000472): 0.8733656902694938, n_datos: 5</vt:lpstr>
      <vt:lpstr>Hydroxy acids and derivatives (CHEMONTID:0000472): 0.8727652174279752, n_datos: 6</vt:lpstr>
      <vt:lpstr>Hydroxy acids and derivatives (CHEMONTID:0000472): 0.8719654774815667, n_datos: 5</vt:lpstr>
      <vt:lpstr>Hydroxy acids and derivatives (CHEMONTID:0000472): 0.8709416691377725, n_datos: 5</vt:lpstr>
      <vt:lpstr>Hydroxy acids and derivatives (CHEMONTID:0000472): 0.869208561509891, n_datos: 8</vt:lpstr>
      <vt:lpstr>Hydroxy acids and derivatives (CHEMONTID:0000472): 0.8658558287914666, n_datos: 9</vt:lpstr>
      <vt:lpstr>Hydroxy acids and derivatives (CHEMONTID:0000472): 0.85996262955881, n_datos: 9</vt:lpstr>
      <vt:lpstr>Hydroxy acids and derivatives (CHEMONTID:0000472): 0.8519518289103997, n_datos: 7</vt:lpstr>
      <vt:lpstr>Hydroxy acids and derivatives (CHEMONTID:0000472): 0.8450420168422286, n_datos: 9</vt:lpstr>
      <vt:lpstr>Hydroxy acids and derivatives (CHEMONTID:0000472): 0.8438672439027004, n_datos: 8</vt:lpstr>
      <vt:lpstr>Hydroxy acids and derivatives (CHEMONTID:0000472): 0.8420085886411617, n_datos: 9</vt:lpstr>
      <vt:lpstr>Hydroxy acids and derivatives (CHEMONTID:0000472): 0.8386711054890718, n_datos: 9</vt:lpstr>
      <vt:lpstr>Hydroxy acids and derivatives (CHEMONTID:0000472): 0.8365683342280328, n_datos: 9</vt:lpstr>
      <vt:lpstr>Hydroxy acids and derivatives (CHEMONTID:0000472): 0.8359119031285251, n_datos: 9</vt:lpstr>
      <vt:lpstr>Hydroxy acids and derivatives (CHEMONTID:0000472): 0.8328028526804347, n_datos: 9</vt:lpstr>
      <vt:lpstr>Hydroxy acids and derivatives (CHEMONTID:0000472): 0.8317871513451773, n_datos: 5</vt:lpstr>
      <vt:lpstr>Hydroxy acids and derivatives (CHEMONTID:0000472): 0.8296598886503239, n_datos: 9</vt:lpstr>
      <vt:lpstr>Hydroxy acids and derivatives (CHEMONTID:0000472): 0.8294874259406431, n_datos: 8</vt:lpstr>
      <vt:lpstr>Hydroxy acids and derivatives (CHEMONTID:0000472): 0.8290909091257448, n_datos: 9</vt:lpstr>
      <vt:lpstr>Hydroxy acids and derivatives (CHEMONTID:0000472): 0.8252894470801019, n_datos: 9</vt:lpstr>
      <vt:lpstr>Hydroxy acids and derivatives (CHEMONTID:0000472): 0.7793023134238537, n_datos: 9</vt:lpstr>
      <vt:lpstr>Hydroxy acids and derivatives (CHEMONTID:0000472): 0.6391122665860749, n_datos: 9</vt:lpstr>
      <vt:lpstr>Hydroxy acids and derivatives (CHEMONTID:0000472): 0.5921821599701994, n_datos: 5</vt:lpstr>
      <vt:lpstr>Hydroxy acids and derivatives (CHEMONTID:0000472): 0.4639635742938255, n_datos: 5</vt:lpstr>
      <vt:lpstr>Keto acids and derivatives (CHEMONTID:0000389): 1.0, n_datos: 6</vt:lpstr>
      <vt:lpstr>Keto acids and derivatives (CHEMONTID:0000389): 0.992662790483652, n_datos: 9</vt:lpstr>
      <vt:lpstr>Keto acids and derivatives (CHEMONTID:0000389): 0.951335074690144, n_datos: 6</vt:lpstr>
      <vt:lpstr>Keto acids and derivatives (CHEMONTID:0000389): 0.9161408887718178, n_datos: 6</vt:lpstr>
      <vt:lpstr>Keto acids and derivatives (CHEMONTID:0000389): 0.9138066126798036, n_datos: 7</vt:lpstr>
      <vt:lpstr>Keto acids and derivatives (CHEMONTID:0000389): 0.9027613876934036, n_datos: 5</vt:lpstr>
      <vt:lpstr>Keto acids and derivatives (CHEMONTID:0000389): 0.9013520895987048, n_datos: 5</vt:lpstr>
      <vt:lpstr>Keto acids and derivatives (CHEMONTID:0000389): 0.8904497079195202, n_datos: 5</vt:lpstr>
      <vt:lpstr>Keto acids and derivatives (CHEMONTID:0000389): 0.8859620135361951, n_datos: 5</vt:lpstr>
      <vt:lpstr>Keto acids and derivatives (CHEMONTID:0000389): 0.880468755772627, n_datos: 5</vt:lpstr>
      <vt:lpstr>Keto acids and derivatives (CHEMONTID:0000389): 0.8766207593698337, n_datos: 5</vt:lpstr>
      <vt:lpstr>Keto acids and derivatives (CHEMONTID:0000389): 0.8627199275088726, n_datos: 7</vt:lpstr>
      <vt:lpstr>Keto acids and derivatives (CHEMONTID:0000389): 0.8501299435568345, n_datos: 6</vt:lpstr>
      <vt:lpstr>Keto acids and derivatives (CHEMONTID:0000389): 0.8389848050158806, n_datos: 5</vt:lpstr>
      <vt:lpstr>Keto acids and derivatives (CHEMONTID:0000389): 0.7918160338927817, n_datos: 5</vt:lpstr>
      <vt:lpstr>Keto acids and derivatives (CHEMONTID:0000389): 0.7766444717757327, n_datos: 5</vt:lpstr>
      <vt:lpstr>Keto acids and derivatives (CHEMONTID:0000389): 0.7716639049548651, n_datos: 5</vt:lpstr>
      <vt:lpstr>Keto acids and derivatives (CHEMONTID:0000389): 0.7363998230871298, n_datos: 5</vt:lpstr>
      <vt:lpstr>Keto acids and derivatives (CHEMONTID:0000389): 0.7238275427129917, n_datos: 5</vt:lpstr>
      <vt:lpstr>Keto acids and derivatives (CHEMONTID:0000389): 0.6260695354564046, n_datos: 5</vt:lpstr>
      <vt:lpstr>Keto acids and derivatives (CHEMONTID:0000389): 0.4799898641734265, n_datos: 5</vt:lpstr>
      <vt:lpstr>Keto acids and derivatives (CHEMONTID:0000389): 0.3845161546399937, n_datos: 5</vt:lpstr>
      <vt:lpstr>Keto acids and derivatives (CHEMONTID:0000389): 0.3355999926629199, n_datos: 5</vt:lpstr>
      <vt:lpstr>Phenylpropanoic acids (CHEMONTID:0002551): 1.0, n_datos: 5</vt:lpstr>
      <vt:lpstr>Phenylpropanoic acids (CHEMONTID:0002551): 0.9290637923042314, n_datos: 6</vt:lpstr>
      <vt:lpstr>Phenylpropanoic acids (CHEMONTID:0002551): 0.6881413694792184, n_datos: 5</vt:lpstr>
      <vt:lpstr>Phenylpropanoic acids (CHEMONTID:0002551): 0.5087459205816267, n_datos: 5</vt:lpstr>
      <vt:lpstr>Phenylpropanoic acids (CHEMONTID:0002551): 0.4981091888995637, n_datos: 6</vt:lpstr>
      <vt:lpstr>Phenylpropanoic acids (CHEMONTID:0002551): 0.4741524674665941, n_datos: 6</vt:lpstr>
      <vt:lpstr>Phenylpropanoic acids (CHEMONTID:0002551): 0.4653930242925124, n_datos: 7</vt:lpstr>
      <vt:lpstr>Phenylpropanoic acids (CHEMONTID:0002551): 0.4485610879401264, n_datos: 7</vt:lpstr>
      <vt:lpstr>Phenylpropanoic acids (CHEMONTID:0002551): 0.4437758204313696, n_datos: 5</vt:lpstr>
      <vt:lpstr>Phenylpropanoic acids (CHEMONTID:0002551): 0.4106906957976736, n_datos: 5</vt:lpstr>
      <vt:lpstr>Phenylpropanoic acids (CHEMONTID:0002551): 0.4096729442756348, n_datos: 5</vt:lpstr>
      <vt:lpstr>Phenylpropanoic acids (CHEMONTID:0002551): 0.4087260093971721, n_datos: 5</vt:lpstr>
      <vt:lpstr>Phenylpropanoic acids (CHEMONTID:0002551): 0.3908018682324054, n_datos: 5</vt:lpstr>
      <vt:lpstr>Phenylpropanoic acids (CHEMONTID:0002551): 0.3856088120804003, n_datos: 6</vt:lpstr>
      <vt:lpstr>Phenylpropanoic acids (CHEMONTID:0002551): 0.3849929461914907, n_datos: 7</vt:lpstr>
      <vt:lpstr>Phenylpropanoic acids (CHEMONTID:0002551): 0.3681523185975304, n_datos: 6</vt:lpstr>
      <vt:lpstr>Phenylpropanoic acids (CHEMONTID:0002551): 0.3605272993833289, n_datos: 6</vt:lpstr>
      <vt:lpstr>Phenylpropanoic acids (CHEMONTID:0002551): 0.3523812246394709, n_datos: 6</vt:lpstr>
      <vt:lpstr>Phenylpropanoic acids (CHEMONTID:0002551): 0.3519860233826665, n_datos: 6</vt:lpstr>
      <vt:lpstr>Phenylpropanoic acids (CHEMONTID:0002551): 0.3518693384763825, n_datos: 7</vt:lpstr>
      <vt:lpstr>Phenylpropanoic acids (CHEMONTID:0002551): 0.3418610758580314, n_datos: 7</vt:lpstr>
      <vt:lpstr>Phenylpropanoic acids (CHEMONTID:0002551): 0.3384049409589499, n_datos: 6</vt:lpstr>
      <vt:lpstr>Phenylpropanoic acids (CHEMONTID:0002551): 0.3273863858160447, n_datos: 6</vt:lpstr>
      <vt:lpstr>Phenylpropanoic acids (CHEMONTID:0002551): 0.3252681151836671, n_datos: 6</vt:lpstr>
      <vt:lpstr>Phenylpropanoic acids (CHEMONTID:0002551): 0.3151889974291795, n_datos: 6</vt:lpstr>
      <vt:lpstr>Phenylpropanoic acids (CHEMONTID:0002551): 0.3130111046696796, n_datos: 7</vt:lpstr>
      <vt:lpstr>Phenylpropanoic acids (CHEMONTID:0002551): 0.3128017403147021, n_datos: 6</vt:lpstr>
      <vt:lpstr>Phenylpropanoic acids (CHEMONTID:0002551): 0.3124318132964342, n_datos: 6</vt:lpstr>
      <vt:lpstr>Phenylpropanoic acids (CHEMONTID:0002551): 0.3106027725656248, n_datos: 6</vt:lpstr>
      <vt:lpstr>Phenylpropanoic acids (CHEMONTID:0002551): 0.2946438503596323, n_datos: 6</vt:lpstr>
      <vt:lpstr>Phenylpropanoic acids (CHEMONTID:0002551): 0.2886043364929205, n_datos: 6</vt:lpstr>
      <vt:lpstr>Phenylpropanoic acids (CHEMONTID:0002551): 0.2746171751236462, n_datos: 7</vt:lpstr>
      <vt:lpstr>Organic carbonic acids and derivatives (CHEMONTID:0000364): 1.0, n_datos: 9</vt:lpstr>
      <vt:lpstr>Organic carbonic acids and derivatives (CHEMONTID:0000364): 0.5290004878294071, n_datos: 7</vt:lpstr>
      <vt:lpstr>Organic carbonic acids and derivatives (CHEMONTID:0000364): 0.5013461357251935, n_datos: 5</vt:lpstr>
      <vt:lpstr>Carboxylic acids and derivatives (CHEMONTID:0000265): 1.0, n_datos: 9</vt:lpstr>
      <vt:lpstr>Carboxylic acids and derivatives (CHEMONTID:0000265): 0.8973255868390189, n_datos: 7</vt:lpstr>
      <vt:lpstr>Carboxylic acids and derivatives (CHEMONTID:0000265): 0.8968706045383681, n_datos: 7</vt:lpstr>
      <vt:lpstr>Carboxylic acids and derivatives (CHEMONTID:0000265): 0.8927073619789776, n_datos: 6</vt:lpstr>
      <vt:lpstr>Carboxylic acids and derivatives (CHEMONTID:0000265): 0.8698990303442844, n_datos: 7</vt:lpstr>
      <vt:lpstr>Carboxylic acids and derivatives (CHEMONTID:0000265): 0.8693753671893742, n_datos: 8</vt:lpstr>
      <vt:lpstr>Carboxylic acids and derivatives (CHEMONTID:0000265): 0.8525404545448126, n_datos: 9</vt:lpstr>
      <vt:lpstr>Carboxylic acids and derivatives (CHEMONTID:0000265): 0.8336658844075752, n_datos: 9</vt:lpstr>
      <vt:lpstr>Carboxylic acids and derivatives (CHEMONTID:0000265): 0.8284670767759104, n_datos: 8</vt:lpstr>
      <vt:lpstr>Carboxylic acids and derivatives (CHEMONTID:0000265): 0.824605577689243, n_datos: 8</vt:lpstr>
      <vt:lpstr>Carboxylic acids and derivatives (CHEMONTID:0000265): 0.8212552912032747, n_datos: 8</vt:lpstr>
      <vt:lpstr>Carboxylic acids and derivatives (CHEMONTID:0000265): 0.8101601866068859, n_datos: 5</vt:lpstr>
      <vt:lpstr>Carboxylic acids and derivatives (CHEMONTID:0000265): 0.8052747712165481, n_datos: 9</vt:lpstr>
      <vt:lpstr>Carboxylic acids and derivatives (CHEMONTID:0000265): 0.8042869237608199, n_datos: 5</vt:lpstr>
      <vt:lpstr>Carboxylic acids and derivatives (CHEMONTID:0000265): 0.7951698102727304, n_datos: 8</vt:lpstr>
      <vt:lpstr>Carboxylic acids and derivatives (CHEMONTID:0000265): 0.7949377172370378, n_datos: 8</vt:lpstr>
      <vt:lpstr>Carboxylic acids and derivatives (CHEMONTID:0000265): 0.759076567799899, n_datos: 7</vt:lpstr>
      <vt:lpstr>Carboxylic acids and derivatives (CHEMONTID:0000265): 0.7196518585157579, n_datos: 7</vt:lpstr>
      <vt:lpstr>Carboxylic acids and derivatives (CHEMONTID:0000265): 0.6516004926752403, n_datos: 6</vt:lpstr>
      <vt:lpstr>Carboxylic acids and derivatives (CHEMONTID:0000265): 0.6443587853588651, n_datos: 6</vt:lpstr>
      <vt:lpstr>Carboxylic acids and derivatives (CHEMONTID:0000265): 0.6369180362812193, n_datos: 5</vt:lpstr>
      <vt:lpstr>Carboxylic acids and derivatives (CHEMONTID:0000265): 0.6027609425375562, n_datos: 8</vt:lpstr>
      <vt:lpstr>Carboxylic acids and derivatives (CHEMONTID:0000265): 0.5592856643601034, n_datos: 8</vt:lpstr>
      <vt:lpstr>Carboxylic acids and derivatives (CHEMONTID:0000265): 0.542079249067707, n_datos: 8</vt:lpstr>
      <vt:lpstr>Carboxylic acids and derivatives (CHEMONTID:0000265): 0.5284998619383852, n_datos: 8</vt:lpstr>
      <vt:lpstr>Carboxylic acids and derivatives (CHEMONTID:0000265): 0.4298198554382976, n_datos: 7</vt:lpstr>
      <vt:lpstr>Carboxylic acids and derivatives (CHEMONTID:0000265): 0.4216841297319384, n_datos: 7</vt:lpstr>
      <vt:lpstr>Carboxylic acids and derivatives (CHEMONTID:0000265): 0.4179175591043439, n_datos: 7</vt:lpstr>
      <vt:lpstr>Carboxylic acids and derivatives (CHEMONTID:0000265): 0.411108230370876, n_datos: 7</vt:lpstr>
      <vt:lpstr>Carboxylic acids and derivatives (CHEMONTID:0000265): 0.3712694441870759, n_datos: 7</vt:lpstr>
      <vt:lpstr>Carboxylic acids and derivatives (CHEMONTID:0000265): 0.3101509455137197,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2025-03-24T17:20:33Z</dcterms:modified>
  <cp:category/>
</cp:coreProperties>
</file>